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2C16-3E1F-46E7-89C2-33CC4F345E0C}" type="datetimeFigureOut">
              <a:rPr lang="nl-NL" smtClean="0"/>
              <a:t>20-1-2015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05B-E1CE-439D-BA99-1B1003A6E58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2C16-3E1F-46E7-89C2-33CC4F345E0C}" type="datetimeFigureOut">
              <a:rPr lang="nl-NL" smtClean="0"/>
              <a:t>20-1-2015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05B-E1CE-439D-BA99-1B1003A6E58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2C16-3E1F-46E7-89C2-33CC4F345E0C}" type="datetimeFigureOut">
              <a:rPr lang="nl-NL" smtClean="0"/>
              <a:t>20-1-2015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05B-E1CE-439D-BA99-1B1003A6E58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2C16-3E1F-46E7-89C2-33CC4F345E0C}" type="datetimeFigureOut">
              <a:rPr lang="nl-NL" smtClean="0"/>
              <a:t>20-1-2015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05B-E1CE-439D-BA99-1B1003A6E58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2C16-3E1F-46E7-89C2-33CC4F345E0C}" type="datetimeFigureOut">
              <a:rPr lang="nl-NL" smtClean="0"/>
              <a:t>20-1-2015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05B-E1CE-439D-BA99-1B1003A6E58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2C16-3E1F-46E7-89C2-33CC4F345E0C}" type="datetimeFigureOut">
              <a:rPr lang="nl-NL" smtClean="0"/>
              <a:t>20-1-2015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05B-E1CE-439D-BA99-1B1003A6E58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2C16-3E1F-46E7-89C2-33CC4F345E0C}" type="datetimeFigureOut">
              <a:rPr lang="nl-NL" smtClean="0"/>
              <a:t>20-1-2015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05B-E1CE-439D-BA99-1B1003A6E58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2C16-3E1F-46E7-89C2-33CC4F345E0C}" type="datetimeFigureOut">
              <a:rPr lang="nl-NL" smtClean="0"/>
              <a:t>20-1-2015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05B-E1CE-439D-BA99-1B1003A6E58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2C16-3E1F-46E7-89C2-33CC4F345E0C}" type="datetimeFigureOut">
              <a:rPr lang="nl-NL" smtClean="0"/>
              <a:t>20-1-2015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05B-E1CE-439D-BA99-1B1003A6E58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2C16-3E1F-46E7-89C2-33CC4F345E0C}" type="datetimeFigureOut">
              <a:rPr lang="nl-NL" smtClean="0"/>
              <a:t>20-1-2015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05B-E1CE-439D-BA99-1B1003A6E58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2C16-3E1F-46E7-89C2-33CC4F345E0C}" type="datetimeFigureOut">
              <a:rPr lang="nl-NL" smtClean="0"/>
              <a:t>20-1-2015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05B-E1CE-439D-BA99-1B1003A6E58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02C16-3E1F-46E7-89C2-33CC4F345E0C}" type="datetimeFigureOut">
              <a:rPr lang="nl-NL" smtClean="0"/>
              <a:t>20-1-2015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AC05B-E1CE-439D-BA99-1B1003A6E58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Paragraaf 4: Verkiezingen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    </a:t>
            </a:r>
            <a:r>
              <a:rPr lang="nl-NL" sz="4000" dirty="0" smtClean="0"/>
              <a:t>Hoe ziet ons kiesstelsel eruit en hoe leiden verkiezingen tot de vorming van een kabinet?</a:t>
            </a:r>
            <a:endParaRPr lang="nl-NL" sz="4000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556792"/>
            <a:ext cx="403860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3: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Kabinetssamenstelling:</a:t>
            </a:r>
          </a:p>
          <a:p>
            <a:pPr>
              <a:buNone/>
            </a:pPr>
            <a:r>
              <a:rPr lang="nl-NL" dirty="0" smtClean="0"/>
              <a:t>VVD /</a:t>
            </a:r>
            <a:r>
              <a:rPr lang="nl-NL" dirty="0" smtClean="0"/>
              <a:t>CDA/ D66/ PVV totaal 95 zetels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Vragen:</a:t>
            </a:r>
          </a:p>
          <a:p>
            <a:pPr marL="514350" indent="-514350">
              <a:buAutoNum type="arabicPeriod"/>
            </a:pPr>
            <a:r>
              <a:rPr lang="nl-NL" dirty="0" smtClean="0"/>
              <a:t>Leg uit dat bovengenoemde kabinetssamenstelling evenwichtig is als je kijkt naar de </a:t>
            </a:r>
            <a:r>
              <a:rPr lang="nl-NL" dirty="0" err="1" smtClean="0"/>
              <a:t>links-rechts</a:t>
            </a:r>
            <a:r>
              <a:rPr lang="nl-NL" dirty="0" smtClean="0"/>
              <a:t>- dimensie (zie blz98tb)</a:t>
            </a:r>
          </a:p>
          <a:p>
            <a:pPr marL="514350" indent="-514350">
              <a:buAutoNum type="arabicPeriod"/>
            </a:pPr>
            <a:r>
              <a:rPr lang="nl-NL" dirty="0" smtClean="0"/>
              <a:t>Noem een reden waaruit blijkt dat bovengenoemde kabinetssamenstelling in de praktijk niet haalbaar is.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4: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nl-NL" dirty="0" smtClean="0"/>
              <a:t>Kabinetssamenstelling:</a:t>
            </a:r>
          </a:p>
          <a:p>
            <a:r>
              <a:rPr lang="nl-NL" dirty="0" smtClean="0"/>
              <a:t>PVV/ VVD/ CDA/CU totaal 77 zetels</a:t>
            </a:r>
          </a:p>
          <a:p>
            <a:endParaRPr lang="nl-NL" dirty="0" smtClean="0"/>
          </a:p>
          <a:p>
            <a:pPr>
              <a:buNone/>
            </a:pPr>
            <a:r>
              <a:rPr lang="nl-NL" dirty="0" smtClean="0"/>
              <a:t>Vragen:</a:t>
            </a:r>
          </a:p>
          <a:p>
            <a:pPr marL="514350" indent="-514350">
              <a:buAutoNum type="arabicPeriod"/>
            </a:pPr>
            <a:r>
              <a:rPr lang="nl-NL" dirty="0" smtClean="0"/>
              <a:t>Bedenk samen twee redenen waarom de VVD en het CDA niet samen willen regeren met de PVV?</a:t>
            </a:r>
          </a:p>
          <a:p>
            <a:pPr marL="514350" indent="-514350">
              <a:buAutoNum type="arabicPeriod"/>
            </a:pPr>
            <a:r>
              <a:rPr lang="nl-NL" dirty="0" smtClean="0"/>
              <a:t>Bedenk een reden waarom het CDA </a:t>
            </a:r>
            <a:r>
              <a:rPr lang="nl-NL" dirty="0" err="1" smtClean="0"/>
              <a:t>wél</a:t>
            </a:r>
            <a:r>
              <a:rPr lang="nl-NL" dirty="0" smtClean="0"/>
              <a:t> weer samen wil werken met de PVV?</a:t>
            </a:r>
          </a:p>
          <a:p>
            <a:pPr marL="514350" indent="-514350">
              <a:buAutoNum type="arabicPeriod"/>
            </a:pPr>
            <a:r>
              <a:rPr lang="nl-NL" dirty="0" smtClean="0"/>
              <a:t>Leg uit waarom de ChristenUnie in deze coalitie als kleinste partij toch een machtige positie heeft.</a:t>
            </a:r>
            <a:endParaRPr lang="nl-NL" dirty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5: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Kabinetssamenstelling:</a:t>
            </a:r>
          </a:p>
          <a:p>
            <a:endParaRPr lang="nl-NL" dirty="0" smtClean="0"/>
          </a:p>
          <a:p>
            <a:pPr>
              <a:buNone/>
            </a:pPr>
            <a:r>
              <a:rPr lang="nl-NL" dirty="0" smtClean="0"/>
              <a:t>SP/ GroenLinks/ PvdA/CDA/VVD totaal 78 zetels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Vragen:</a:t>
            </a:r>
          </a:p>
          <a:p>
            <a:pPr marL="514350" indent="-514350">
              <a:buAutoNum type="arabicPeriod"/>
            </a:pPr>
            <a:r>
              <a:rPr lang="nl-NL" dirty="0" smtClean="0"/>
              <a:t>Leg uit dat de VVD niet in bovengenoemde coalitie wil deelnemen.</a:t>
            </a:r>
          </a:p>
          <a:p>
            <a:pPr marL="514350" indent="-514350">
              <a:buAutoNum type="arabicPeriod"/>
            </a:pPr>
            <a:r>
              <a:rPr lang="nl-NL" dirty="0" smtClean="0"/>
              <a:t>Leg uit dat de SP niet in bovengenoemde coalitie wil  deelnemen.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 de verkiezingen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Verkiezingenstrijd:</a:t>
            </a:r>
          </a:p>
          <a:p>
            <a:pPr>
              <a:buFontTx/>
              <a:buChar char="-"/>
            </a:pPr>
            <a:r>
              <a:rPr lang="nl-NL" dirty="0" smtClean="0"/>
              <a:t>Campagneteam politieke partij onder leiding van de lijsttrekker;</a:t>
            </a:r>
          </a:p>
          <a:p>
            <a:pPr>
              <a:buFontTx/>
              <a:buChar char="-"/>
            </a:pPr>
            <a:r>
              <a:rPr lang="nl-NL" dirty="0" smtClean="0"/>
              <a:t>Lijsttrekker geadviseerd door ‘spindoctor’;</a:t>
            </a:r>
          </a:p>
          <a:p>
            <a:pPr>
              <a:buFontTx/>
              <a:buChar char="-"/>
            </a:pPr>
            <a:r>
              <a:rPr lang="nl-NL" dirty="0" smtClean="0"/>
              <a:t>Bepalen van de verkiezingsstrategie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Verkiezingsonderwerpen 2012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144000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Opiniepeilingen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Voorbeelden:</a:t>
            </a:r>
          </a:p>
          <a:p>
            <a:pPr>
              <a:buNone/>
            </a:pPr>
            <a:r>
              <a:rPr lang="nl-NL" dirty="0" smtClean="0"/>
              <a:t>- Politieke Barometer van </a:t>
            </a:r>
            <a:r>
              <a:rPr lang="nl-NL" dirty="0" err="1" smtClean="0"/>
              <a:t>Ipsos</a:t>
            </a:r>
            <a:r>
              <a:rPr lang="nl-NL" dirty="0" smtClean="0"/>
              <a:t> </a:t>
            </a:r>
            <a:r>
              <a:rPr lang="nl-NL" dirty="0" err="1" smtClean="0"/>
              <a:t>Synovate</a:t>
            </a:r>
            <a:endParaRPr lang="nl-NL" dirty="0"/>
          </a:p>
          <a:p>
            <a:pPr>
              <a:buNone/>
            </a:pPr>
            <a:r>
              <a:rPr lang="nl-NL" dirty="0" smtClean="0"/>
              <a:t>- De Stemming van </a:t>
            </a:r>
            <a:r>
              <a:rPr lang="nl-NL" dirty="0" err="1" smtClean="0"/>
              <a:t>EenVandaag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- </a:t>
            </a:r>
            <a:r>
              <a:rPr lang="nl-NL" dirty="0" err="1" smtClean="0"/>
              <a:t>Peil.nl</a:t>
            </a:r>
            <a:r>
              <a:rPr lang="nl-NL" dirty="0" smtClean="0"/>
              <a:t> van Maurice de Hond</a:t>
            </a:r>
          </a:p>
          <a:p>
            <a:pPr>
              <a:buNone/>
            </a:pPr>
            <a:r>
              <a:rPr lang="nl-NL" dirty="0" smtClean="0"/>
              <a:t>- NOS peilingwijzer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None/>
            </a:pPr>
            <a:r>
              <a:rPr lang="nl-NL" dirty="0" smtClean="0"/>
              <a:t>Extra: Representativiteit:</a:t>
            </a:r>
          </a:p>
          <a:p>
            <a:pPr>
              <a:buNone/>
            </a:pPr>
            <a:r>
              <a:rPr lang="nl-NL" dirty="0" smtClean="0"/>
              <a:t>“  </a:t>
            </a:r>
            <a:r>
              <a:rPr lang="nl-NL" i="1" dirty="0" smtClean="0"/>
              <a:t>Niet alleen op bekende kenmerken als leeftijd, opleiding en geslacht, maar ook op kenmerken als politieke betrokkenheid en interesse</a:t>
            </a:r>
            <a:r>
              <a:rPr lang="nl-NL" dirty="0" smtClean="0"/>
              <a:t>.” </a:t>
            </a:r>
            <a:r>
              <a:rPr lang="nl-NL" dirty="0" err="1" smtClean="0"/>
              <a:t>Ipsos.nl</a:t>
            </a: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080120"/>
          </a:xfrm>
        </p:spPr>
        <p:txBody>
          <a:bodyPr/>
          <a:lstStyle/>
          <a:p>
            <a:r>
              <a:rPr lang="nl-NL" dirty="0" smtClean="0"/>
              <a:t>Peiling van Maurice de Hond</a:t>
            </a:r>
            <a:endParaRPr lang="nl-NL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9143999" cy="609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Naar de stembus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nl-NL" sz="2800" dirty="0" smtClean="0"/>
              <a:t>Bij de keuze voor een partij speelt het volgende een rol:</a:t>
            </a:r>
          </a:p>
          <a:p>
            <a:pPr>
              <a:buNone/>
            </a:pPr>
            <a:endParaRPr lang="nl-NL" sz="2800" dirty="0"/>
          </a:p>
          <a:p>
            <a:pPr>
              <a:buFont typeface="Arial" charset="0"/>
              <a:buChar char="•"/>
            </a:pPr>
            <a:r>
              <a:rPr lang="nl-NL" sz="2800" dirty="0" smtClean="0"/>
              <a:t>De standpunten van een partij (verkiezingsprogramma)</a:t>
            </a:r>
          </a:p>
          <a:p>
            <a:pPr>
              <a:buFont typeface="Arial" charset="0"/>
              <a:buChar char="•"/>
            </a:pPr>
            <a:r>
              <a:rPr lang="nl-NL" sz="2800" dirty="0" smtClean="0"/>
              <a:t>Je eigen belangen (werknemer/ werkgever, student,    </a:t>
            </a:r>
          </a:p>
          <a:p>
            <a:pPr>
              <a:buNone/>
            </a:pPr>
            <a:r>
              <a:rPr lang="nl-NL" sz="2800" dirty="0" smtClean="0"/>
              <a:t>                                       arbeidsongeschikt etc.)</a:t>
            </a:r>
          </a:p>
          <a:p>
            <a:pPr>
              <a:buFont typeface="Arial" charset="0"/>
              <a:buChar char="•"/>
            </a:pPr>
            <a:r>
              <a:rPr lang="nl-NL" sz="2800" dirty="0" smtClean="0"/>
              <a:t>Kans dat een partij in een coalitie komt</a:t>
            </a:r>
          </a:p>
          <a:p>
            <a:pPr>
              <a:buNone/>
            </a:pPr>
            <a:r>
              <a:rPr lang="nl-NL" sz="2800" dirty="0"/>
              <a:t> </a:t>
            </a:r>
            <a:r>
              <a:rPr lang="nl-NL" sz="2800" dirty="0" smtClean="0"/>
              <a:t>    (strategisch stemmen)</a:t>
            </a:r>
          </a:p>
          <a:p>
            <a:pPr>
              <a:buFont typeface="Arial" charset="0"/>
              <a:buChar char="•"/>
            </a:pPr>
            <a:r>
              <a:rPr lang="nl-NL" sz="2800" dirty="0" smtClean="0"/>
              <a:t>Aantrekkingskracht van de lijsttrekker </a:t>
            </a:r>
          </a:p>
          <a:p>
            <a:pPr>
              <a:buNone/>
            </a:pPr>
            <a:r>
              <a:rPr lang="nl-NL" sz="2800" dirty="0"/>
              <a:t> </a:t>
            </a:r>
            <a:r>
              <a:rPr lang="nl-NL" sz="2800" dirty="0" smtClean="0"/>
              <a:t>    (‘gezicht van de partij’)</a:t>
            </a:r>
          </a:p>
          <a:p>
            <a:pPr>
              <a:buNone/>
            </a:pPr>
            <a:endParaRPr lang="nl-NL" sz="2800" dirty="0" smtClean="0"/>
          </a:p>
          <a:p>
            <a:pPr>
              <a:buFont typeface="Arial" charset="0"/>
              <a:buChar char="•"/>
            </a:pP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1: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 A:Rangschik de redenen waarom je op een     partij stemt van meest belangrijk (1) naar minst belangrijk (4)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B: Bedenk nog twee andere redenen waarom je op een partij stemt.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 de verkiezingen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Uitslag verkiezingen, zetelverdeling bekend</a:t>
            </a:r>
          </a:p>
          <a:p>
            <a:r>
              <a:rPr lang="nl-NL" dirty="0" smtClean="0"/>
              <a:t>De Informatie </a:t>
            </a:r>
          </a:p>
          <a:p>
            <a:pPr>
              <a:buFontTx/>
              <a:buChar char="-"/>
            </a:pPr>
            <a:r>
              <a:rPr lang="nl-NL" dirty="0" smtClean="0"/>
              <a:t>Informateur onderzoekt welke partijen samen een kabinet willen vormen;</a:t>
            </a:r>
          </a:p>
          <a:p>
            <a:pPr>
              <a:buFontTx/>
              <a:buChar char="-"/>
            </a:pPr>
            <a:r>
              <a:rPr lang="nl-NL" dirty="0" smtClean="0"/>
              <a:t>Informateur maakt met betreffende partijen een regeerakkoord;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De formatie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- Formateur maakt verdeling van ministers en staatssecretarissen over partijen in het kabinet.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Bekijk de peiling van </a:t>
            </a:r>
            <a:r>
              <a:rPr lang="nl-NL" dirty="0" err="1" smtClean="0"/>
              <a:t>Peil.nl</a:t>
            </a:r>
            <a:r>
              <a:rPr lang="nl-NL" dirty="0" smtClean="0"/>
              <a:t> van Maurice de Hond.</a:t>
            </a:r>
          </a:p>
          <a:p>
            <a:r>
              <a:rPr lang="nl-NL" dirty="0" smtClean="0"/>
              <a:t>Stel op basis van de peiling van 18 januari 2015 een kabinet samen dat kan steunen op een meerderheid in de tweede kamer. 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Maximaal 4 partijen</a:t>
            </a:r>
          </a:p>
          <a:p>
            <a:pPr>
              <a:buNone/>
            </a:pPr>
            <a:r>
              <a:rPr lang="nl-NL" dirty="0"/>
              <a:t> </a:t>
            </a:r>
          </a:p>
          <a:p>
            <a:pPr>
              <a:buNone/>
            </a:pPr>
            <a:r>
              <a:rPr lang="nl-NL" dirty="0" smtClean="0"/>
              <a:t>Extra: </a:t>
            </a:r>
          </a:p>
          <a:p>
            <a:pPr>
              <a:buFontTx/>
              <a:buChar char="-"/>
            </a:pPr>
            <a:r>
              <a:rPr lang="nl-NL" dirty="0" smtClean="0"/>
              <a:t>Bedenk nog een andere samenstelling (coalitie) van partijen die samen een kabinet kunnen vormen dat kan steunen op een meerderheid in de tweede kamer. </a:t>
            </a:r>
          </a:p>
          <a:p>
            <a:pPr>
              <a:buFontTx/>
              <a:buChar char="-"/>
            </a:pPr>
            <a:r>
              <a:rPr lang="nl-NL" dirty="0" smtClean="0"/>
              <a:t>Maximaal 4 partijen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473</Words>
  <Application>Microsoft Office PowerPoint</Application>
  <PresentationFormat>Diavoorstelling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Office-thema</vt:lpstr>
      <vt:lpstr>Paragraaf 4: Verkiezingen</vt:lpstr>
      <vt:lpstr>Voor de verkiezingen</vt:lpstr>
      <vt:lpstr>Verkiezingsonderwerpen 2012</vt:lpstr>
      <vt:lpstr>Opiniepeilingen</vt:lpstr>
      <vt:lpstr>Peiling van Maurice de Hond</vt:lpstr>
      <vt:lpstr>Naar de stembus</vt:lpstr>
      <vt:lpstr>Opdracht 1:</vt:lpstr>
      <vt:lpstr>Na de verkiezingen</vt:lpstr>
      <vt:lpstr>Opdracht 2</vt:lpstr>
      <vt:lpstr>Opdracht 3:</vt:lpstr>
      <vt:lpstr>Opdracht 4:</vt:lpstr>
      <vt:lpstr>Opdracht 5: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4: Verkiezingen</dc:title>
  <dc:creator>Gebruiker</dc:creator>
  <cp:lastModifiedBy>Gebruiker</cp:lastModifiedBy>
  <cp:revision>17</cp:revision>
  <dcterms:created xsi:type="dcterms:W3CDTF">2015-01-20T20:14:22Z</dcterms:created>
  <dcterms:modified xsi:type="dcterms:W3CDTF">2015-01-20T21:31:28Z</dcterms:modified>
</cp:coreProperties>
</file>